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7920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2310" y="9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296173"/>
            <a:ext cx="10363200" cy="2757347"/>
          </a:xfrm>
        </p:spPr>
        <p:txBody>
          <a:bodyPr anchor="b"/>
          <a:lstStyle>
            <a:lvl1pPr algn="ctr">
              <a:defRPr sz="692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159854"/>
            <a:ext cx="9144000" cy="1912175"/>
          </a:xfrm>
        </p:spPr>
        <p:txBody>
          <a:bodyPr/>
          <a:lstStyle>
            <a:lvl1pPr marL="0" indent="0" algn="ctr">
              <a:buNone/>
              <a:defRPr sz="2772"/>
            </a:lvl1pPr>
            <a:lvl2pPr marL="528020" indent="0" algn="ctr">
              <a:buNone/>
              <a:defRPr sz="2310"/>
            </a:lvl2pPr>
            <a:lvl3pPr marL="1056041" indent="0" algn="ctr">
              <a:buNone/>
              <a:defRPr sz="2079"/>
            </a:lvl3pPr>
            <a:lvl4pPr marL="1584061" indent="0" algn="ctr">
              <a:buNone/>
              <a:defRPr sz="1848"/>
            </a:lvl4pPr>
            <a:lvl5pPr marL="2112081" indent="0" algn="ctr">
              <a:buNone/>
              <a:defRPr sz="1848"/>
            </a:lvl5pPr>
            <a:lvl6pPr marL="2640101" indent="0" algn="ctr">
              <a:buNone/>
              <a:defRPr sz="1848"/>
            </a:lvl6pPr>
            <a:lvl7pPr marL="3168122" indent="0" algn="ctr">
              <a:buNone/>
              <a:defRPr sz="1848"/>
            </a:lvl7pPr>
            <a:lvl8pPr marL="3696142" indent="0" algn="ctr">
              <a:buNone/>
              <a:defRPr sz="1848"/>
            </a:lvl8pPr>
            <a:lvl9pPr marL="4224162" indent="0" algn="ctr">
              <a:buNone/>
              <a:defRPr sz="1848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42892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6809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21669"/>
            <a:ext cx="2628900" cy="671186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21669"/>
            <a:ext cx="7734300" cy="6711866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088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39338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974512"/>
            <a:ext cx="10515600" cy="3294515"/>
          </a:xfrm>
        </p:spPr>
        <p:txBody>
          <a:bodyPr anchor="b"/>
          <a:lstStyle>
            <a:lvl1pPr>
              <a:defRPr sz="692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300194"/>
            <a:ext cx="10515600" cy="1732508"/>
          </a:xfrm>
        </p:spPr>
        <p:txBody>
          <a:bodyPr/>
          <a:lstStyle>
            <a:lvl1pPr marL="0" indent="0">
              <a:buNone/>
              <a:defRPr sz="2772">
                <a:solidFill>
                  <a:schemeClr val="tx1"/>
                </a:solidFill>
              </a:defRPr>
            </a:lvl1pPr>
            <a:lvl2pPr marL="528020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2pPr>
            <a:lvl3pPr marL="1056041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3pPr>
            <a:lvl4pPr marL="158406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4pPr>
            <a:lvl5pPr marL="211208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5pPr>
            <a:lvl6pPr marL="264010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6pPr>
            <a:lvl7pPr marL="316812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7pPr>
            <a:lvl8pPr marL="369614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8pPr>
            <a:lvl9pPr marL="422416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0358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08344"/>
            <a:ext cx="5181600" cy="502519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08344"/>
            <a:ext cx="5181600" cy="502519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920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21671"/>
            <a:ext cx="10515600" cy="153084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941510"/>
            <a:ext cx="5157787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893014"/>
            <a:ext cx="5157787" cy="42551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941510"/>
            <a:ext cx="5183188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893014"/>
            <a:ext cx="5183188" cy="42551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3609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79673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7039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28002"/>
            <a:ext cx="3932237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40341"/>
            <a:ext cx="6172200" cy="5628360"/>
          </a:xfrm>
        </p:spPr>
        <p:txBody>
          <a:bodyPr/>
          <a:lstStyle>
            <a:lvl1pPr>
              <a:defRPr sz="3696"/>
            </a:lvl1pPr>
            <a:lvl2pPr>
              <a:defRPr sz="3234"/>
            </a:lvl2pPr>
            <a:lvl3pPr>
              <a:defRPr sz="2772"/>
            </a:lvl3pPr>
            <a:lvl4pPr>
              <a:defRPr sz="2310"/>
            </a:lvl4pPr>
            <a:lvl5pPr>
              <a:defRPr sz="2310"/>
            </a:lvl5pPr>
            <a:lvl6pPr>
              <a:defRPr sz="2310"/>
            </a:lvl6pPr>
            <a:lvl7pPr>
              <a:defRPr sz="2310"/>
            </a:lvl7pPr>
            <a:lvl8pPr>
              <a:defRPr sz="2310"/>
            </a:lvl8pPr>
            <a:lvl9pPr>
              <a:defRPr sz="231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76011"/>
            <a:ext cx="3932237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41410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28002"/>
            <a:ext cx="3932237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140341"/>
            <a:ext cx="6172200" cy="5628360"/>
          </a:xfrm>
        </p:spPr>
        <p:txBody>
          <a:bodyPr anchor="t"/>
          <a:lstStyle>
            <a:lvl1pPr marL="0" indent="0">
              <a:buNone/>
              <a:defRPr sz="3696"/>
            </a:lvl1pPr>
            <a:lvl2pPr marL="528020" indent="0">
              <a:buNone/>
              <a:defRPr sz="3234"/>
            </a:lvl2pPr>
            <a:lvl3pPr marL="1056041" indent="0">
              <a:buNone/>
              <a:defRPr sz="2772"/>
            </a:lvl3pPr>
            <a:lvl4pPr marL="1584061" indent="0">
              <a:buNone/>
              <a:defRPr sz="2310"/>
            </a:lvl4pPr>
            <a:lvl5pPr marL="2112081" indent="0">
              <a:buNone/>
              <a:defRPr sz="2310"/>
            </a:lvl5pPr>
            <a:lvl6pPr marL="2640101" indent="0">
              <a:buNone/>
              <a:defRPr sz="2310"/>
            </a:lvl6pPr>
            <a:lvl7pPr marL="3168122" indent="0">
              <a:buNone/>
              <a:defRPr sz="2310"/>
            </a:lvl7pPr>
            <a:lvl8pPr marL="3696142" indent="0">
              <a:buNone/>
              <a:defRPr sz="2310"/>
            </a:lvl8pPr>
            <a:lvl9pPr marL="4224162" indent="0">
              <a:buNone/>
              <a:defRPr sz="231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76011"/>
            <a:ext cx="3932237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764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21671"/>
            <a:ext cx="10515600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108344"/>
            <a:ext cx="10515600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340703"/>
            <a:ext cx="2743200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2548C-BCA9-4D4B-9229-CF523A1721A0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340703"/>
            <a:ext cx="4114800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7340703"/>
            <a:ext cx="2743200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718F0D-01B6-4698-81AD-75A8A8B61C0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134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056041" rtl="0" eaLnBrk="1" latinLnBrk="0" hangingPunct="1">
        <a:lnSpc>
          <a:spcPct val="90000"/>
        </a:lnSpc>
        <a:spcBef>
          <a:spcPct val="0"/>
        </a:spcBef>
        <a:buNone/>
        <a:defRPr sz="508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4010" indent="-264010" algn="l" defTabSz="1056041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3234" kern="1200">
          <a:solidFill>
            <a:schemeClr val="tx1"/>
          </a:solidFill>
          <a:latin typeface="+mn-lt"/>
          <a:ea typeface="+mn-ea"/>
          <a:cs typeface="+mn-cs"/>
        </a:defRPr>
      </a:lvl1pPr>
      <a:lvl2pPr marL="792030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772" kern="1200">
          <a:solidFill>
            <a:schemeClr val="tx1"/>
          </a:solidFill>
          <a:latin typeface="+mn-lt"/>
          <a:ea typeface="+mn-ea"/>
          <a:cs typeface="+mn-cs"/>
        </a:defRPr>
      </a:lvl2pPr>
      <a:lvl3pPr marL="132005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3pPr>
      <a:lvl4pPr marL="184807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37609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90411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43213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96015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48817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1pPr>
      <a:lvl2pPr marL="52802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105604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3pPr>
      <a:lvl4pPr marL="158406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11208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64010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16812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69614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22416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B61CA174-485F-47B6-B4CA-A40AE08323A7}"/>
              </a:ext>
            </a:extLst>
          </p:cNvPr>
          <p:cNvGrpSpPr/>
          <p:nvPr/>
        </p:nvGrpSpPr>
        <p:grpSpPr>
          <a:xfrm rot="5400000">
            <a:off x="839705" y="-597140"/>
            <a:ext cx="2480245" cy="3811306"/>
            <a:chOff x="733423" y="171441"/>
            <a:chExt cx="2480245" cy="3811306"/>
          </a:xfrm>
        </p:grpSpPr>
        <p:pic>
          <p:nvPicPr>
            <p:cNvPr id="5" name="Imagem 4" descr="Uma imagem contendo mesa, de madeira, luz, colar&#10;&#10;Descrição gerada automaticamente">
              <a:extLst>
                <a:ext uri="{FF2B5EF4-FFF2-40B4-BE49-F238E27FC236}">
                  <a16:creationId xmlns:a16="http://schemas.microsoft.com/office/drawing/2014/main" id="{648E39C0-6888-4B50-9302-3D5ACCF902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745" r="55163"/>
            <a:stretch/>
          </p:blipFill>
          <p:spPr>
            <a:xfrm>
              <a:off x="733424" y="171441"/>
              <a:ext cx="2480244" cy="3811306"/>
            </a:xfrm>
            <a:prstGeom prst="rect">
              <a:avLst/>
            </a:prstGeom>
          </p:spPr>
        </p:pic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id="{0934E542-866E-4F65-A02E-2945D82F51F8}"/>
                </a:ext>
              </a:extLst>
            </p:cNvPr>
            <p:cNvSpPr/>
            <p:nvPr/>
          </p:nvSpPr>
          <p:spPr>
            <a:xfrm>
              <a:off x="733423" y="2932420"/>
              <a:ext cx="232553" cy="398111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pic>
        <p:nvPicPr>
          <p:cNvPr id="7" name="Imagem 6" descr="Uma imagem contendo mesa, de madeira, luz, colar&#10;&#10;Descrição gerada automaticamente">
            <a:extLst>
              <a:ext uri="{FF2B5EF4-FFF2-40B4-BE49-F238E27FC236}">
                <a16:creationId xmlns:a16="http://schemas.microsoft.com/office/drawing/2014/main" id="{34D0A0C8-ECEF-4972-B351-7CD4018FE1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6" t="61293" r="81128" b="17409"/>
          <a:stretch/>
        </p:blipFill>
        <p:spPr>
          <a:xfrm rot="5400000">
            <a:off x="3951449" y="201515"/>
            <a:ext cx="882402" cy="811728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4FE68E9-6D39-48E0-B288-6C49019843AE}"/>
              </a:ext>
            </a:extLst>
          </p:cNvPr>
          <p:cNvSpPr txBox="1"/>
          <p:nvPr/>
        </p:nvSpPr>
        <p:spPr>
          <a:xfrm>
            <a:off x="4009698" y="863914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b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58482C3-973F-4ECA-A5BF-AD074AB4238B}"/>
              </a:ext>
            </a:extLst>
          </p:cNvPr>
          <p:cNvSpPr txBox="1"/>
          <p:nvPr/>
        </p:nvSpPr>
        <p:spPr>
          <a:xfrm>
            <a:off x="4637695" y="116277"/>
            <a:ext cx="2808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c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14C4A571-6B1B-4E26-83D4-6B902764DF8A}"/>
              </a:ext>
            </a:extLst>
          </p:cNvPr>
          <p:cNvSpPr/>
          <p:nvPr/>
        </p:nvSpPr>
        <p:spPr>
          <a:xfrm>
            <a:off x="3831430" y="0"/>
            <a:ext cx="3080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/>
              <a:t>a</a:t>
            </a:r>
          </a:p>
        </p:txBody>
      </p:sp>
      <p:pic>
        <p:nvPicPr>
          <p:cNvPr id="13" name="Imagem 12" descr="Uma imagem contendo acessório, de madeira, mesa, colar&#10;&#10;Descrição gerada automaticamente">
            <a:extLst>
              <a:ext uri="{FF2B5EF4-FFF2-40B4-BE49-F238E27FC236}">
                <a16:creationId xmlns:a16="http://schemas.microsoft.com/office/drawing/2014/main" id="{C0C0650A-42F1-40A4-B77A-E58E5DFBCFC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019" t="18306" r="33632" b="15965"/>
          <a:stretch/>
        </p:blipFill>
        <p:spPr>
          <a:xfrm>
            <a:off x="174172" y="2617028"/>
            <a:ext cx="3902516" cy="2505111"/>
          </a:xfrm>
          <a:prstGeom prst="rect">
            <a:avLst/>
          </a:prstGeom>
        </p:spPr>
      </p:pic>
      <p:pic>
        <p:nvPicPr>
          <p:cNvPr id="14" name="Imagem 13" descr="Uma imagem contendo acessório, de madeira, mesa, colar&#10;&#10;Descrição gerada automaticamente">
            <a:extLst>
              <a:ext uri="{FF2B5EF4-FFF2-40B4-BE49-F238E27FC236}">
                <a16:creationId xmlns:a16="http://schemas.microsoft.com/office/drawing/2014/main" id="{66D06616-55D7-44D4-A41E-F2A90F6315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23" t="60789" r="81840" b="15965"/>
          <a:stretch/>
        </p:blipFill>
        <p:spPr>
          <a:xfrm>
            <a:off x="4009700" y="2360390"/>
            <a:ext cx="876707" cy="885983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8A2F206F-5157-4CE2-9320-2928A2F6A256}"/>
              </a:ext>
            </a:extLst>
          </p:cNvPr>
          <p:cNvSpPr/>
          <p:nvPr/>
        </p:nvSpPr>
        <p:spPr>
          <a:xfrm>
            <a:off x="4076688" y="2175722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pt-BR" b="1" dirty="0"/>
              <a:t>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E30B652F-8C76-41FD-905C-AD6983393970}"/>
              </a:ext>
            </a:extLst>
          </p:cNvPr>
          <p:cNvSpPr txBox="1"/>
          <p:nvPr/>
        </p:nvSpPr>
        <p:spPr>
          <a:xfrm>
            <a:off x="4120521" y="3097562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b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2B588FB-5DA8-42FE-8980-8C366E1BA491}"/>
              </a:ext>
            </a:extLst>
          </p:cNvPr>
          <p:cNvSpPr txBox="1"/>
          <p:nvPr/>
        </p:nvSpPr>
        <p:spPr>
          <a:xfrm>
            <a:off x="4750462" y="2820685"/>
            <a:ext cx="2808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c</a:t>
            </a:r>
          </a:p>
        </p:txBody>
      </p:sp>
      <p:pic>
        <p:nvPicPr>
          <p:cNvPr id="18" name="Imagem 17" descr="Uma imagem contendo mesa, de madeira, tábua, luz&#10;&#10;Descrição gerada automaticamente">
            <a:extLst>
              <a:ext uri="{FF2B5EF4-FFF2-40B4-BE49-F238E27FC236}">
                <a16:creationId xmlns:a16="http://schemas.microsoft.com/office/drawing/2014/main" id="{F6D2C92E-16FC-44D9-8C1F-4935FA0B442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1" t="16917" r="51562" b="15966"/>
          <a:stretch/>
        </p:blipFill>
        <p:spPr>
          <a:xfrm>
            <a:off x="707499" y="5019778"/>
            <a:ext cx="2470719" cy="2558041"/>
          </a:xfrm>
          <a:prstGeom prst="rect">
            <a:avLst/>
          </a:prstGeom>
        </p:spPr>
      </p:pic>
      <p:pic>
        <p:nvPicPr>
          <p:cNvPr id="19" name="Imagem 18" descr="Uma imagem contendo mesa, de madeira, tábua, luz&#10;&#10;Descrição gerada automaticamente">
            <a:extLst>
              <a:ext uri="{FF2B5EF4-FFF2-40B4-BE49-F238E27FC236}">
                <a16:creationId xmlns:a16="http://schemas.microsoft.com/office/drawing/2014/main" id="{F612531B-737B-4F73-A9E4-AD5143F7764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65" t="60894" r="81041" b="15966"/>
          <a:stretch/>
        </p:blipFill>
        <p:spPr>
          <a:xfrm>
            <a:off x="3341137" y="4937819"/>
            <a:ext cx="889600" cy="881912"/>
          </a:xfrm>
          <a:prstGeom prst="rect">
            <a:avLst/>
          </a:prstGeom>
        </p:spPr>
      </p:pic>
      <p:sp>
        <p:nvSpPr>
          <p:cNvPr id="20" name="CaixaDeTexto 19">
            <a:extLst>
              <a:ext uri="{FF2B5EF4-FFF2-40B4-BE49-F238E27FC236}">
                <a16:creationId xmlns:a16="http://schemas.microsoft.com/office/drawing/2014/main" id="{0E24B3C6-7DB1-437E-AF72-BF9C1B63D079}"/>
              </a:ext>
            </a:extLst>
          </p:cNvPr>
          <p:cNvSpPr txBox="1"/>
          <p:nvPr/>
        </p:nvSpPr>
        <p:spPr>
          <a:xfrm>
            <a:off x="3341137" y="4739968"/>
            <a:ext cx="306494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b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6DF56DF-3FF7-48D6-9195-7EEEF24BE04D}"/>
              </a:ext>
            </a:extLst>
          </p:cNvPr>
          <p:cNvSpPr txBox="1"/>
          <p:nvPr/>
        </p:nvSpPr>
        <p:spPr>
          <a:xfrm>
            <a:off x="3430695" y="5683175"/>
            <a:ext cx="280846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pt-BR" b="1" dirty="0"/>
              <a:t>c</a:t>
            </a:r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919E4882-B56F-4BD6-B626-AEDCFBA7C90A}"/>
              </a:ext>
            </a:extLst>
          </p:cNvPr>
          <p:cNvSpPr/>
          <p:nvPr/>
        </p:nvSpPr>
        <p:spPr>
          <a:xfrm>
            <a:off x="4027708" y="5405347"/>
            <a:ext cx="30809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pt-BR" b="1" dirty="0"/>
              <a:t>a</a:t>
            </a: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FFB54DCF-1D0D-4A31-ADB0-4BCB001998B2}"/>
              </a:ext>
            </a:extLst>
          </p:cNvPr>
          <p:cNvGrpSpPr/>
          <p:nvPr/>
        </p:nvGrpSpPr>
        <p:grpSpPr>
          <a:xfrm>
            <a:off x="5096708" y="3005351"/>
            <a:ext cx="7250453" cy="4332817"/>
            <a:chOff x="790362" y="0"/>
            <a:chExt cx="11549307" cy="6901780"/>
          </a:xfrm>
        </p:grpSpPr>
        <p:pic>
          <p:nvPicPr>
            <p:cNvPr id="24" name="Imagem 23" descr="Uma imagem contendo de madeira, mesa, acessório, no interior&#10;&#10;Descrição gerada automaticamente">
              <a:extLst>
                <a:ext uri="{FF2B5EF4-FFF2-40B4-BE49-F238E27FC236}">
                  <a16:creationId xmlns:a16="http://schemas.microsoft.com/office/drawing/2014/main" id="{E3902BD8-77BA-4916-A68C-CF9839B02A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239" r="14308"/>
            <a:stretch/>
          </p:blipFill>
          <p:spPr>
            <a:xfrm>
              <a:off x="1435410" y="0"/>
              <a:ext cx="9816789" cy="6353100"/>
            </a:xfrm>
            <a:prstGeom prst="rect">
              <a:avLst/>
            </a:prstGeom>
          </p:spPr>
        </p:pic>
        <p:sp>
          <p:nvSpPr>
            <p:cNvPr id="25" name="CaixaDeTexto 47">
              <a:extLst>
                <a:ext uri="{FF2B5EF4-FFF2-40B4-BE49-F238E27FC236}">
                  <a16:creationId xmlns:a16="http://schemas.microsoft.com/office/drawing/2014/main" id="{AEA16763-B2C4-497C-8ACD-AEFB3B3469D9}"/>
                </a:ext>
              </a:extLst>
            </p:cNvPr>
            <p:cNvSpPr txBox="1"/>
            <p:nvPr/>
          </p:nvSpPr>
          <p:spPr>
            <a:xfrm rot="16401995">
              <a:off x="95608" y="2237074"/>
              <a:ext cx="2026848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3.811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  <p:sp>
          <p:nvSpPr>
            <p:cNvPr id="26" name="CaixaDeTexto 40">
              <a:extLst>
                <a:ext uri="{FF2B5EF4-FFF2-40B4-BE49-F238E27FC236}">
                  <a16:creationId xmlns:a16="http://schemas.microsoft.com/office/drawing/2014/main" id="{1DF01D51-3A6B-42D3-B508-331FCFF60436}"/>
                </a:ext>
              </a:extLst>
            </p:cNvPr>
            <p:cNvSpPr txBox="1"/>
            <p:nvPr/>
          </p:nvSpPr>
          <p:spPr>
            <a:xfrm>
              <a:off x="7885204" y="2348756"/>
              <a:ext cx="993274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C2</a:t>
              </a:r>
            </a:p>
          </p:txBody>
        </p:sp>
        <p:sp>
          <p:nvSpPr>
            <p:cNvPr id="27" name="CaixaDeTexto 41">
              <a:extLst>
                <a:ext uri="{FF2B5EF4-FFF2-40B4-BE49-F238E27FC236}">
                  <a16:creationId xmlns:a16="http://schemas.microsoft.com/office/drawing/2014/main" id="{114F3A3C-3CA1-48EA-A2FD-06C159162DB0}"/>
                </a:ext>
              </a:extLst>
            </p:cNvPr>
            <p:cNvSpPr txBox="1"/>
            <p:nvPr/>
          </p:nvSpPr>
          <p:spPr>
            <a:xfrm>
              <a:off x="5931375" y="3554473"/>
              <a:ext cx="993274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C1</a:t>
              </a:r>
            </a:p>
          </p:txBody>
        </p:sp>
        <p:sp>
          <p:nvSpPr>
            <p:cNvPr id="28" name="CaixaDeTexto 42">
              <a:extLst>
                <a:ext uri="{FF2B5EF4-FFF2-40B4-BE49-F238E27FC236}">
                  <a16:creationId xmlns:a16="http://schemas.microsoft.com/office/drawing/2014/main" id="{12C97DB9-6D39-4785-8DB7-FDFF5012A232}"/>
                </a:ext>
              </a:extLst>
            </p:cNvPr>
            <p:cNvSpPr txBox="1"/>
            <p:nvPr/>
          </p:nvSpPr>
          <p:spPr>
            <a:xfrm>
              <a:off x="7338182" y="924395"/>
              <a:ext cx="1212883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C3</a:t>
              </a:r>
            </a:p>
          </p:txBody>
        </p:sp>
        <p:sp>
          <p:nvSpPr>
            <p:cNvPr id="29" name="CaixaDeTexto 43">
              <a:extLst>
                <a:ext uri="{FF2B5EF4-FFF2-40B4-BE49-F238E27FC236}">
                  <a16:creationId xmlns:a16="http://schemas.microsoft.com/office/drawing/2014/main" id="{107BC416-0B3C-4A2C-9835-6D7991A8D84E}"/>
                </a:ext>
              </a:extLst>
            </p:cNvPr>
            <p:cNvSpPr txBox="1"/>
            <p:nvPr/>
          </p:nvSpPr>
          <p:spPr>
            <a:xfrm>
              <a:off x="6276475" y="1551585"/>
              <a:ext cx="1872844" cy="588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b="1" dirty="0"/>
                <a:t>1.506 </a:t>
              </a:r>
              <a:r>
                <a:rPr lang="pt-BR" b="1" dirty="0">
                  <a:cs typeface="Times New Roman" panose="02020603050405020304" pitchFamily="18" charset="0"/>
                </a:rPr>
                <a:t>Å</a:t>
              </a:r>
              <a:endParaRPr lang="pt-BR" b="1" dirty="0"/>
            </a:p>
          </p:txBody>
        </p:sp>
        <p:sp>
          <p:nvSpPr>
            <p:cNvPr id="30" name="CaixaDeTexto 44">
              <a:extLst>
                <a:ext uri="{FF2B5EF4-FFF2-40B4-BE49-F238E27FC236}">
                  <a16:creationId xmlns:a16="http://schemas.microsoft.com/office/drawing/2014/main" id="{0961A848-451F-4180-ACA4-3FF9BDBBEC4E}"/>
                </a:ext>
              </a:extLst>
            </p:cNvPr>
            <p:cNvSpPr txBox="1"/>
            <p:nvPr/>
          </p:nvSpPr>
          <p:spPr>
            <a:xfrm>
              <a:off x="7860406" y="3037647"/>
              <a:ext cx="2066255" cy="588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b="1" dirty="0"/>
                <a:t>1.322 </a:t>
              </a:r>
              <a:r>
                <a:rPr lang="pt-BR" b="1" dirty="0">
                  <a:cs typeface="Times New Roman" panose="02020603050405020304" pitchFamily="18" charset="0"/>
                </a:rPr>
                <a:t>Å</a:t>
              </a:r>
              <a:endParaRPr lang="pt-BR" b="1" dirty="0"/>
            </a:p>
          </p:txBody>
        </p:sp>
        <p:sp>
          <p:nvSpPr>
            <p:cNvPr id="31" name="CaixaDeTexto 45">
              <a:extLst>
                <a:ext uri="{FF2B5EF4-FFF2-40B4-BE49-F238E27FC236}">
                  <a16:creationId xmlns:a16="http://schemas.microsoft.com/office/drawing/2014/main" id="{D9A4A98C-95B0-43CC-8EFD-0AEF732EE854}"/>
                </a:ext>
              </a:extLst>
            </p:cNvPr>
            <p:cNvSpPr txBox="1"/>
            <p:nvPr/>
          </p:nvSpPr>
          <p:spPr>
            <a:xfrm>
              <a:off x="5406260" y="2108925"/>
              <a:ext cx="1872844" cy="588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b="1" dirty="0"/>
                <a:t>1.487 </a:t>
              </a:r>
              <a:r>
                <a:rPr lang="pt-BR" b="1" dirty="0">
                  <a:cs typeface="Times New Roman" panose="02020603050405020304" pitchFamily="18" charset="0"/>
                </a:rPr>
                <a:t>Å</a:t>
              </a:r>
              <a:endParaRPr lang="pt-BR" b="1" dirty="0"/>
            </a:p>
          </p:txBody>
        </p:sp>
        <p:cxnSp>
          <p:nvCxnSpPr>
            <p:cNvPr id="32" name="Conector de Seta Reta 31">
              <a:extLst>
                <a:ext uri="{FF2B5EF4-FFF2-40B4-BE49-F238E27FC236}">
                  <a16:creationId xmlns:a16="http://schemas.microsoft.com/office/drawing/2014/main" id="{B26CE90E-CCE2-47CB-A58B-0F811AAF3E0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35411" y="1033023"/>
              <a:ext cx="190854" cy="3360982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33AFFF82-7330-4C05-8549-9252A7FAB85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06588" y="6627439"/>
              <a:ext cx="7969775" cy="2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CaixaDeTexto 52">
              <a:extLst>
                <a:ext uri="{FF2B5EF4-FFF2-40B4-BE49-F238E27FC236}">
                  <a16:creationId xmlns:a16="http://schemas.microsoft.com/office/drawing/2014/main" id="{0298EA04-3019-4C3B-8298-EA9C1D8959FD}"/>
                </a:ext>
              </a:extLst>
            </p:cNvPr>
            <p:cNvSpPr txBox="1"/>
            <p:nvPr/>
          </p:nvSpPr>
          <p:spPr>
            <a:xfrm>
              <a:off x="5851857" y="5938547"/>
              <a:ext cx="2778872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8.726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  <p:pic>
          <p:nvPicPr>
            <p:cNvPr id="35" name="Imagem 34" descr="Uma imagem contendo no interior, mesa, de madeira, pequeno&#10;&#10;Descrição gerada automaticamente">
              <a:extLst>
                <a:ext uri="{FF2B5EF4-FFF2-40B4-BE49-F238E27FC236}">
                  <a16:creationId xmlns:a16="http://schemas.microsoft.com/office/drawing/2014/main" id="{0359A1D1-4DE0-4870-8A8F-EEF955F118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5" t="59509" r="84079" b="13886"/>
            <a:stretch/>
          </p:blipFill>
          <p:spPr>
            <a:xfrm>
              <a:off x="9718198" y="4584250"/>
              <a:ext cx="2621471" cy="2317530"/>
            </a:xfrm>
            <a:prstGeom prst="rect">
              <a:avLst/>
            </a:prstGeom>
          </p:spPr>
        </p:pic>
        <p:cxnSp>
          <p:nvCxnSpPr>
            <p:cNvPr id="36" name="Conector de Seta Reta 35">
              <a:extLst>
                <a:ext uri="{FF2B5EF4-FFF2-40B4-BE49-F238E27FC236}">
                  <a16:creationId xmlns:a16="http://schemas.microsoft.com/office/drawing/2014/main" id="{ED3D059D-35AD-4314-BEF6-F09A531225A7}"/>
                </a:ext>
              </a:extLst>
            </p:cNvPr>
            <p:cNvCxnSpPr>
              <a:cxnSpLocks/>
            </p:cNvCxnSpPr>
            <p:nvPr/>
          </p:nvCxnSpPr>
          <p:spPr>
            <a:xfrm>
              <a:off x="1435409" y="4394005"/>
              <a:ext cx="456891" cy="1258152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CaixaDeTexto 47">
              <a:extLst>
                <a:ext uri="{FF2B5EF4-FFF2-40B4-BE49-F238E27FC236}">
                  <a16:creationId xmlns:a16="http://schemas.microsoft.com/office/drawing/2014/main" id="{15EB00A0-7D43-4729-9B5D-80C043552F2F}"/>
                </a:ext>
              </a:extLst>
            </p:cNvPr>
            <p:cNvSpPr txBox="1"/>
            <p:nvPr/>
          </p:nvSpPr>
          <p:spPr>
            <a:xfrm rot="4240341">
              <a:off x="242797" y="4974081"/>
              <a:ext cx="2026848" cy="637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pt-BR" sz="2000" b="1" dirty="0"/>
                <a:t>3.811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</p:grpSp>
      <p:pic>
        <p:nvPicPr>
          <p:cNvPr id="41" name="Imagem 40" descr="Uma imagem contendo acessório, mesa, colar, pequeno&#10;&#10;Descrição gerada automaticamente">
            <a:extLst>
              <a:ext uri="{FF2B5EF4-FFF2-40B4-BE49-F238E27FC236}">
                <a16:creationId xmlns:a16="http://schemas.microsoft.com/office/drawing/2014/main" id="{2DC7D8F3-05EA-4B3F-BB52-D035A83BFF8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" t="61093" r="80386" b="14467"/>
          <a:stretch/>
        </p:blipFill>
        <p:spPr>
          <a:xfrm>
            <a:off x="9170223" y="1238273"/>
            <a:ext cx="2238452" cy="1377857"/>
          </a:xfrm>
          <a:prstGeom prst="rect">
            <a:avLst/>
          </a:prstGeom>
        </p:spPr>
      </p:pic>
      <p:pic>
        <p:nvPicPr>
          <p:cNvPr id="43" name="Imagem 42" descr="Uma imagem contendo mesa, de madeira, beisebol, foto&#10;&#10;Descrição gerada automaticamente">
            <a:extLst>
              <a:ext uri="{FF2B5EF4-FFF2-40B4-BE49-F238E27FC236}">
                <a16:creationId xmlns:a16="http://schemas.microsoft.com/office/drawing/2014/main" id="{92424220-C1A3-40FC-89EF-4BB9FC6F01A8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5" t="3561"/>
          <a:stretch/>
        </p:blipFill>
        <p:spPr>
          <a:xfrm>
            <a:off x="5879765" y="312506"/>
            <a:ext cx="4788914" cy="2283243"/>
          </a:xfrm>
          <a:prstGeom prst="rect">
            <a:avLst/>
          </a:prstGeom>
        </p:spPr>
      </p:pic>
      <p:sp>
        <p:nvSpPr>
          <p:cNvPr id="44" name="CaixaDeTexto 40">
            <a:extLst>
              <a:ext uri="{FF2B5EF4-FFF2-40B4-BE49-F238E27FC236}">
                <a16:creationId xmlns:a16="http://schemas.microsoft.com/office/drawing/2014/main" id="{47FFA72E-F933-4D23-A303-D1DAD51B211A}"/>
              </a:ext>
            </a:extLst>
          </p:cNvPr>
          <p:cNvSpPr txBox="1"/>
          <p:nvPr/>
        </p:nvSpPr>
        <p:spPr>
          <a:xfrm>
            <a:off x="-10135" y="-83534"/>
            <a:ext cx="597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800" b="1" dirty="0"/>
              <a:t>a)</a:t>
            </a:r>
          </a:p>
        </p:txBody>
      </p:sp>
      <p:sp>
        <p:nvSpPr>
          <p:cNvPr id="45" name="CaixaDeTexto 40">
            <a:extLst>
              <a:ext uri="{FF2B5EF4-FFF2-40B4-BE49-F238E27FC236}">
                <a16:creationId xmlns:a16="http://schemas.microsoft.com/office/drawing/2014/main" id="{5F58E0EE-2779-4E24-9F13-F500825579C3}"/>
              </a:ext>
            </a:extLst>
          </p:cNvPr>
          <p:cNvSpPr txBox="1"/>
          <p:nvPr/>
        </p:nvSpPr>
        <p:spPr>
          <a:xfrm>
            <a:off x="-10135" y="2374211"/>
            <a:ext cx="597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800" b="1" dirty="0"/>
              <a:t>b)</a:t>
            </a:r>
          </a:p>
        </p:txBody>
      </p:sp>
      <p:sp>
        <p:nvSpPr>
          <p:cNvPr id="46" name="CaixaDeTexto 40">
            <a:extLst>
              <a:ext uri="{FF2B5EF4-FFF2-40B4-BE49-F238E27FC236}">
                <a16:creationId xmlns:a16="http://schemas.microsoft.com/office/drawing/2014/main" id="{A606B1F1-FFEE-4FAC-8476-BE4DE2359E8A}"/>
              </a:ext>
            </a:extLst>
          </p:cNvPr>
          <p:cNvSpPr txBox="1"/>
          <p:nvPr/>
        </p:nvSpPr>
        <p:spPr>
          <a:xfrm>
            <a:off x="35421" y="4986964"/>
            <a:ext cx="597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800" b="1" dirty="0"/>
              <a:t>c)</a:t>
            </a:r>
          </a:p>
        </p:txBody>
      </p:sp>
      <p:sp>
        <p:nvSpPr>
          <p:cNvPr id="47" name="CaixaDeTexto 40">
            <a:extLst>
              <a:ext uri="{FF2B5EF4-FFF2-40B4-BE49-F238E27FC236}">
                <a16:creationId xmlns:a16="http://schemas.microsoft.com/office/drawing/2014/main" id="{61E26B50-FD33-4DDF-BD9D-B9B6260DFDD9}"/>
              </a:ext>
            </a:extLst>
          </p:cNvPr>
          <p:cNvSpPr txBox="1"/>
          <p:nvPr/>
        </p:nvSpPr>
        <p:spPr>
          <a:xfrm>
            <a:off x="5286912" y="116277"/>
            <a:ext cx="597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800" b="1" dirty="0"/>
              <a:t>d)</a:t>
            </a:r>
          </a:p>
        </p:txBody>
      </p:sp>
      <p:sp>
        <p:nvSpPr>
          <p:cNvPr id="48" name="CaixaDeTexto 40">
            <a:extLst>
              <a:ext uri="{FF2B5EF4-FFF2-40B4-BE49-F238E27FC236}">
                <a16:creationId xmlns:a16="http://schemas.microsoft.com/office/drawing/2014/main" id="{5ABD011C-8B6F-4F4C-82C1-A2C61640CD09}"/>
              </a:ext>
            </a:extLst>
          </p:cNvPr>
          <p:cNvSpPr txBox="1"/>
          <p:nvPr/>
        </p:nvSpPr>
        <p:spPr>
          <a:xfrm>
            <a:off x="5282327" y="2664234"/>
            <a:ext cx="5974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2800" b="1" dirty="0"/>
              <a:t>e)</a:t>
            </a:r>
          </a:p>
        </p:txBody>
      </p:sp>
    </p:spTree>
    <p:extLst>
      <p:ext uri="{BB962C8B-B14F-4D97-AF65-F5344CB8AC3E}">
        <p14:creationId xmlns:p14="http://schemas.microsoft.com/office/powerpoint/2010/main" val="326206081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34</Words>
  <Application>Microsoft Office PowerPoint</Application>
  <PresentationFormat>Personalizar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2</cp:revision>
  <dcterms:created xsi:type="dcterms:W3CDTF">2019-11-22T16:20:04Z</dcterms:created>
  <dcterms:modified xsi:type="dcterms:W3CDTF">2019-11-22T16:29:29Z</dcterms:modified>
</cp:coreProperties>
</file>

<file path=docProps/thumbnail.jpeg>
</file>